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htfPDgcUzStsPsuCFA+g1eaZsR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bold.fntdata"/><Relationship Id="rId6" Type="http://schemas.openxmlformats.org/officeDocument/2006/relationships/slide" Target="slides/slide2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4797f022f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f4797f022f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f4797f022f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4797f022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f4797f02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f4797f022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4797f022f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f4797f022f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1f4797f022f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7a067f28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b7a067f28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2b7a067f28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4797f022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f4797f022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1f4797f022f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4797f022f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f4797f022f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f4797f022f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4797f022f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f4797f022f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f4797f022f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486311" y="1920057"/>
            <a:ext cx="6977377" cy="100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LRC’s Spring ‘24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9529051" y="6149300"/>
            <a:ext cx="22941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Feb 23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15431" y="6149300"/>
            <a:ext cx="31026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C/1st Lt Dylan Fresquez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4797f022f_0_3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f4797f022f_0_36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f4797f022f_0_3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1f4797f022f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f4797f022f_0_3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1f4797f022f_0_3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f4797f022f_0_36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Obstacle courses are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Hydration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Helmets will be worn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Jewelry is permitted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Gloves will be worn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 yourself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lead an LRC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g1f4797f022f_0_36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4797f022f_0_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1f4797f022f_0_0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f4797f022f_0_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1f4797f022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f4797f022f_0_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1f4797f022f_0_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f4797f022f_0_0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13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•"/>
            </a:pPr>
            <a:r>
              <a:rPr b="0" i="0" lang="en-US" sz="2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b="0" i="0" sz="2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13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•"/>
            </a:pPr>
            <a:r>
              <a:rPr b="0" i="0" lang="en-US" sz="2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</a:t>
            </a:r>
            <a:endParaRPr b="0" i="0" sz="2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13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•"/>
            </a:pPr>
            <a:r>
              <a:rPr b="0" i="0" lang="en-US" sz="2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b="0" i="0" sz="2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13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•"/>
            </a:pPr>
            <a:r>
              <a:rPr b="0" i="0" lang="en-US" sz="2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b="0" i="0" sz="2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13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•"/>
            </a:pPr>
            <a:r>
              <a:rPr b="0" i="0" lang="en-US" sz="2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b="0" i="0" sz="2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g1f4797f022f_0_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4797f022f_0_92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49" name="Google Shape;249;g1f4797f022f_0_92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f4797f022f_0_92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/>
          <p:nvPr/>
        </p:nvSpPr>
        <p:spPr>
          <a:xfrm flipH="1" rot="10800000">
            <a:off x="1385027" y="5312471"/>
            <a:ext cx="9465722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228600" y="266700"/>
            <a:ext cx="11715900" cy="63057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728351" y="5531788"/>
            <a:ext cx="9122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2722346" y="4450580"/>
            <a:ext cx="6791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5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5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4525" y="366775"/>
            <a:ext cx="6190049" cy="4125251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8" y="320782"/>
            <a:ext cx="86044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497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•"/>
            </a:pPr>
            <a:r>
              <a:rPr b="0" i="0" lang="en-US" sz="2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b="0" i="0" sz="2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497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•"/>
            </a:pPr>
            <a:r>
              <a:rPr b="0" i="0" lang="en-US" sz="2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2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497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•"/>
            </a:pPr>
            <a:r>
              <a:rPr b="0" i="0" lang="en-US" sz="2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b="0" i="0" sz="2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497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•"/>
            </a:pPr>
            <a:r>
              <a:rPr b="0" i="0" lang="en-US" sz="2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sz="2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9497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700"/>
              <a:buFont typeface="Helvetica Neue"/>
              <a:buChar char="•"/>
            </a:pPr>
            <a:r>
              <a:rPr b="0" i="0" lang="en-US" sz="2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b="0" i="0" sz="2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arrive at Brackenridge lot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NLT 0700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depart to Lackland</a:t>
            </a: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-Chapman Annex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</a:t>
            </a:r>
            <a:r>
              <a:rPr lang="en-US" sz="2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arrive at Lackland</a:t>
            </a: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-Chapman Annex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0800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LRCs will begin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</a:t>
            </a:r>
            <a:r>
              <a:rPr lang="en-US" sz="2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Breaks will be be administered hourly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LRCs will end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depart to UTSA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1210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4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/>
          <p:nvPr/>
        </p:nvSpPr>
        <p:spPr>
          <a:xfrm>
            <a:off x="180897" y="1623925"/>
            <a:ext cx="59103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arrive at Brackenridge lot 4. at 0700.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Flight Commanders will take accountability and check required items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GMC will separate into carpool groups and depart to Lackland</a:t>
            </a: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-Chapman Annex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07</a:t>
            </a: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5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597" y="1515276"/>
            <a:ext cx="5796004" cy="4358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7a067f289_0_7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b7a067f289_0_7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2b7a067f289_0_7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2b7a067f28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b7a067f289_0_7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2b7a067f289_0_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b7a067f289_0_7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g2b7a067f289_0_7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g2b7a067f289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2236" y="1695850"/>
            <a:ext cx="9928424" cy="4524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b7a067f289_0_7"/>
          <p:cNvSpPr txBox="1"/>
          <p:nvPr/>
        </p:nvSpPr>
        <p:spPr>
          <a:xfrm>
            <a:off x="3129950" y="2541850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Delta</a:t>
            </a:r>
            <a:endParaRPr b="0" i="0" sz="2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b7a067f289_0_7"/>
          <p:cNvSpPr txBox="1"/>
          <p:nvPr/>
        </p:nvSpPr>
        <p:spPr>
          <a:xfrm>
            <a:off x="7644150" y="2541850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Echo</a:t>
            </a:r>
            <a:endParaRPr b="0" i="0" sz="2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b7a067f289_0_7"/>
          <p:cNvSpPr txBox="1"/>
          <p:nvPr/>
        </p:nvSpPr>
        <p:spPr>
          <a:xfrm>
            <a:off x="3129950" y="3713900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Foxtrot</a:t>
            </a:r>
            <a:endParaRPr b="0" i="0" sz="2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b7a067f289_0_7"/>
          <p:cNvSpPr txBox="1"/>
          <p:nvPr/>
        </p:nvSpPr>
        <p:spPr>
          <a:xfrm>
            <a:off x="7644150" y="3636563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Golf</a:t>
            </a:r>
            <a:endParaRPr b="0" i="0" sz="2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b7a067f289_0_7"/>
          <p:cNvSpPr txBox="1"/>
          <p:nvPr/>
        </p:nvSpPr>
        <p:spPr>
          <a:xfrm>
            <a:off x="3129950" y="4731300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Hotel</a:t>
            </a:r>
            <a:endParaRPr b="0" i="0" sz="2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b7a067f289_0_7"/>
          <p:cNvSpPr txBox="1"/>
          <p:nvPr/>
        </p:nvSpPr>
        <p:spPr>
          <a:xfrm>
            <a:off x="7644150" y="4731300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POC</a:t>
            </a:r>
            <a:endParaRPr b="0" i="0" sz="2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4797f022f_0_1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f4797f022f_0_15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f4797f022f_0_1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1f4797f022f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f4797f022f_0_1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1f4797f022f_0_1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f4797f022f_0_15"/>
          <p:cNvSpPr/>
          <p:nvPr/>
        </p:nvSpPr>
        <p:spPr>
          <a:xfrm>
            <a:off x="180897" y="1623925"/>
            <a:ext cx="59103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 of LRC’s 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Helvetica Neue"/>
              <a:buChar char="•"/>
            </a:pPr>
            <a:r>
              <a:rPr b="0" i="0" lang="en-US" sz="2300" u="none" cap="none" strike="noStrike">
                <a:solidFill>
                  <a:srgbClr val="00206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29°22'10.0"N 98°39'13.7"W</a:t>
            </a:r>
            <a:endParaRPr b="0" i="0" sz="2300" u="none" cap="none" strike="noStrike">
              <a:solidFill>
                <a:srgbClr val="00206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206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Helvetica Neue"/>
              <a:buChar char="•"/>
            </a:pPr>
            <a:r>
              <a:rPr b="0" i="0" lang="en-US" sz="2300" u="none" cap="none" strike="noStrike">
                <a:solidFill>
                  <a:srgbClr val="00206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Go through the Chapman Gate</a:t>
            </a:r>
            <a:endParaRPr b="0" i="0" sz="2300" u="none" cap="none" strike="noStrike">
              <a:solidFill>
                <a:srgbClr val="00206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Helvetica Neue"/>
              <a:buChar char="•"/>
            </a:pPr>
            <a:r>
              <a:rPr b="0" i="0" lang="en-US" sz="2300" u="none" cap="none" strike="noStrike">
                <a:solidFill>
                  <a:srgbClr val="00206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Take a Left at the small road right before the Fire Station</a:t>
            </a:r>
            <a:endParaRPr b="0" i="0" sz="2300" u="none" cap="none" strike="noStrike">
              <a:solidFill>
                <a:srgbClr val="00206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Helvetica Neue"/>
              <a:buChar char="○"/>
            </a:pPr>
            <a:r>
              <a:rPr b="0" i="0" lang="en-US" sz="2300" u="none" cap="none" strike="noStrike">
                <a:solidFill>
                  <a:srgbClr val="00206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POC will Guide </a:t>
            </a:r>
            <a:br>
              <a:rPr b="0" i="0" lang="en-US" sz="2300" u="none" cap="none" strike="noStrike">
                <a:solidFill>
                  <a:srgbClr val="00206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24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g1f4797f022f_0_15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g1f4797f022f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2026" y="1493412"/>
            <a:ext cx="3484194" cy="45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4797f022f_0_69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1f4797f022f_0_69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f4797f022f_0_69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1f4797f022f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f4797f022f_0_69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1f4797f022f_0_6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f4797f022f_0_69"/>
          <p:cNvSpPr/>
          <p:nvPr/>
        </p:nvSpPr>
        <p:spPr>
          <a:xfrm>
            <a:off x="180897" y="1623925"/>
            <a:ext cx="59103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 will park in the Red Outlined Area from Back to Front.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form up to the side of the obstacle course, facing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away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obstacle course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be split into groups and guided inside obstacle courses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g1f4797f022f_0_69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g1f4797f022f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4347" y="1543976"/>
            <a:ext cx="5796003" cy="417312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f4797f022f_0_69"/>
          <p:cNvSpPr/>
          <p:nvPr/>
        </p:nvSpPr>
        <p:spPr>
          <a:xfrm>
            <a:off x="8393075" y="4086875"/>
            <a:ext cx="1415438" cy="1196226"/>
          </a:xfrm>
          <a:custGeom>
            <a:rect b="b" l="l" r="r" t="t"/>
            <a:pathLst>
              <a:path extrusionOk="0" h="54226" w="68181">
                <a:moveTo>
                  <a:pt x="55422" y="0"/>
                </a:moveTo>
                <a:lnTo>
                  <a:pt x="0" y="15151"/>
                </a:lnTo>
                <a:lnTo>
                  <a:pt x="13955" y="54226"/>
                </a:lnTo>
                <a:lnTo>
                  <a:pt x="68181" y="41068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sp>
      <p:sp>
        <p:nvSpPr>
          <p:cNvPr id="186" name="Google Shape;186;g1f4797f022f_0_69"/>
          <p:cNvSpPr txBox="1"/>
          <p:nvPr/>
        </p:nvSpPr>
        <p:spPr>
          <a:xfrm rot="-2117124">
            <a:off x="7535759" y="2761193"/>
            <a:ext cx="2083097" cy="42850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 Courses</a:t>
            </a:r>
            <a:endParaRPr b="0" i="0" sz="2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4797f022f_0_4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f4797f022f_0_48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f4797f022f_0_4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1f4797f022f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f4797f022f_0_48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1f4797f022f_0_4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f4797f022f_0_48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1f4797f022f_0_48"/>
          <p:cNvPicPr preferRelativeResize="0"/>
          <p:nvPr/>
        </p:nvPicPr>
        <p:blipFill rotWithShape="1">
          <a:blip r:embed="rId5">
            <a:alphaModFix/>
          </a:blip>
          <a:srcRect b="0" l="0" r="27645" t="23471"/>
          <a:stretch/>
        </p:blipFill>
        <p:spPr>
          <a:xfrm>
            <a:off x="5088775" y="1917825"/>
            <a:ext cx="6879725" cy="39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f4797f022f_0_48"/>
          <p:cNvSpPr/>
          <p:nvPr/>
        </p:nvSpPr>
        <p:spPr>
          <a:xfrm>
            <a:off x="180897" y="1623925"/>
            <a:ext cx="59103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 will be checked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transitioning to Camp Bullis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g1f4797f022f_0_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8921" y="1755750"/>
            <a:ext cx="4659449" cy="434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/>
          <p:nvPr/>
        </p:nvSpPr>
        <p:spPr>
          <a:xfrm>
            <a:off x="180898" y="1542875"/>
            <a:ext cx="6516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8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8"/>
          <p:cNvSpPr/>
          <p:nvPr/>
        </p:nvSpPr>
        <p:spPr>
          <a:xfrm>
            <a:off x="180901" y="1435338"/>
            <a:ext cx="73185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283972" y="1435338"/>
            <a:ext cx="59103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Flights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must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 standardized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IMT/FTP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Shirt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 Jeans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Belt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Tennis Shoes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Watch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■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Jacket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